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5"/>
  </p:notesMasterIdLst>
  <p:handoutMasterIdLst>
    <p:handoutMasterId r:id="rId16"/>
  </p:handoutMasterIdLst>
  <p:sldIdLst>
    <p:sldId id="256" r:id="rId2"/>
    <p:sldId id="965" r:id="rId3"/>
    <p:sldId id="1009" r:id="rId4"/>
    <p:sldId id="1010" r:id="rId5"/>
    <p:sldId id="1011" r:id="rId6"/>
    <p:sldId id="1012" r:id="rId7"/>
    <p:sldId id="1013" r:id="rId8"/>
    <p:sldId id="1014" r:id="rId9"/>
    <p:sldId id="1015" r:id="rId10"/>
    <p:sldId id="1016" r:id="rId11"/>
    <p:sldId id="1017" r:id="rId12"/>
    <p:sldId id="1018" r:id="rId13"/>
    <p:sldId id="294" r:id="rId14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558" autoAdjust="0"/>
    <p:restoredTop sz="94709" autoAdjust="0"/>
  </p:normalViewPr>
  <p:slideViewPr>
    <p:cSldViewPr>
      <p:cViewPr varScale="1">
        <p:scale>
          <a:sx n="66" d="100"/>
          <a:sy n="66" d="100"/>
        </p:scale>
        <p:origin x="-2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60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5E067A-597D-4D6A-BBF6-89712CBB686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4FB1E5-BABD-4FC9-B87B-8EDE642811CC}">
      <dgm:prSet phldrT="[Text]" custT="1"/>
      <dgm:spPr>
        <a:solidFill>
          <a:schemeClr val="tx2">
            <a:lumMod val="40000"/>
            <a:lumOff val="6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Useful</a:t>
          </a:r>
          <a:r>
            <a:rPr lang="en-US" sz="2800" dirty="0" smtClean="0"/>
            <a:t> </a:t>
          </a:r>
          <a:r>
            <a:rPr lang="en-US" sz="2800" dirty="0" smtClean="0">
              <a:solidFill>
                <a:schemeClr val="tx1"/>
              </a:solidFill>
            </a:rPr>
            <a:t>Life</a:t>
          </a:r>
          <a:endParaRPr lang="en-US" sz="2800" dirty="0">
            <a:solidFill>
              <a:schemeClr val="tx1"/>
            </a:solidFill>
          </a:endParaRPr>
        </a:p>
      </dgm:t>
    </dgm:pt>
    <dgm:pt modelId="{DAECFC84-94C7-47D0-92D0-A75B7E07C980}" type="parTrans" cxnId="{1E8E3DB5-1C2F-4B92-B1EA-BDE09AB4B4E6}">
      <dgm:prSet/>
      <dgm:spPr/>
      <dgm:t>
        <a:bodyPr/>
        <a:lstStyle/>
        <a:p>
          <a:endParaRPr lang="en-US"/>
        </a:p>
      </dgm:t>
    </dgm:pt>
    <dgm:pt modelId="{A425C1A3-F4C6-4D55-BC06-9B5978943A34}" type="sibTrans" cxnId="{1E8E3DB5-1C2F-4B92-B1EA-BDE09AB4B4E6}">
      <dgm:prSet/>
      <dgm:spPr/>
      <dgm:t>
        <a:bodyPr/>
        <a:lstStyle/>
        <a:p>
          <a:endParaRPr lang="en-US"/>
        </a:p>
      </dgm:t>
    </dgm:pt>
    <dgm:pt modelId="{6182EA45-7B55-4A2A-8064-85AD6AA497AF}">
      <dgm:prSet phldrT="[Text]" custT="1"/>
      <dgm:spPr>
        <a:solidFill>
          <a:schemeClr val="tx2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Class of companies as prescribed or whose F/S comply the accounting standard / </a:t>
          </a:r>
          <a:r>
            <a:rPr lang="en-US" sz="1800" dirty="0" err="1" smtClean="0">
              <a:solidFill>
                <a:schemeClr val="tx1"/>
              </a:solidFill>
            </a:rPr>
            <a:t>IndAS</a:t>
          </a:r>
          <a:endParaRPr lang="en-US" sz="1800" dirty="0">
            <a:solidFill>
              <a:schemeClr val="tx1"/>
            </a:solidFill>
          </a:endParaRPr>
        </a:p>
      </dgm:t>
    </dgm:pt>
    <dgm:pt modelId="{84F70DC4-5424-474C-B3D5-34C68AF1FCC4}" type="parTrans" cxnId="{0F53D744-D0F9-400F-87C0-A1E9ABE98FA8}">
      <dgm:prSet/>
      <dgm:spPr/>
      <dgm:t>
        <a:bodyPr/>
        <a:lstStyle/>
        <a:p>
          <a:endParaRPr lang="en-US"/>
        </a:p>
      </dgm:t>
    </dgm:pt>
    <dgm:pt modelId="{CD535625-3D29-4AE9-B3D6-1F144EA5D207}" type="sibTrans" cxnId="{0F53D744-D0F9-400F-87C0-A1E9ABE98FA8}">
      <dgm:prSet/>
      <dgm:spPr/>
      <dgm:t>
        <a:bodyPr/>
        <a:lstStyle/>
        <a:p>
          <a:endParaRPr lang="en-US"/>
        </a:p>
      </dgm:t>
    </dgm:pt>
    <dgm:pt modelId="{8E1310FB-41BD-42CE-AA85-3100853AD2E8}">
      <dgm:prSet phldrT="[Text]" custT="1"/>
      <dgm:spPr>
        <a:solidFill>
          <a:schemeClr val="tx2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For intangible  assets</a:t>
          </a:r>
          <a:endParaRPr lang="en-US" sz="1800" dirty="0">
            <a:solidFill>
              <a:schemeClr val="tx1"/>
            </a:solidFill>
          </a:endParaRPr>
        </a:p>
      </dgm:t>
    </dgm:pt>
    <dgm:pt modelId="{9B969371-AADC-458D-8582-2A1C8AE34EE1}" type="parTrans" cxnId="{11B5CB00-6516-4352-A112-9C1C7D90C3C1}">
      <dgm:prSet/>
      <dgm:spPr/>
      <dgm:t>
        <a:bodyPr/>
        <a:lstStyle/>
        <a:p>
          <a:endParaRPr lang="en-US"/>
        </a:p>
      </dgm:t>
    </dgm:pt>
    <dgm:pt modelId="{BC2F84FD-7B6C-4B08-ACC8-2599060F5687}" type="sibTrans" cxnId="{11B5CB00-6516-4352-A112-9C1C7D90C3C1}">
      <dgm:prSet/>
      <dgm:spPr/>
      <dgm:t>
        <a:bodyPr/>
        <a:lstStyle/>
        <a:p>
          <a:endParaRPr lang="en-US"/>
        </a:p>
      </dgm:t>
    </dgm:pt>
    <dgm:pt modelId="{E8858E2F-EB0E-44DF-BBD6-40600BA14119}">
      <dgm:prSet phldrT="[Text]" custT="1"/>
      <dgm:spPr>
        <a:solidFill>
          <a:schemeClr val="tx2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Other companies</a:t>
          </a:r>
          <a:endParaRPr lang="en-US" sz="1800" dirty="0">
            <a:solidFill>
              <a:schemeClr val="tx1"/>
            </a:solidFill>
          </a:endParaRPr>
        </a:p>
      </dgm:t>
    </dgm:pt>
    <dgm:pt modelId="{11685DBC-424D-4C8A-8457-232506E5A095}" type="parTrans" cxnId="{DF107800-4670-4335-A351-B0DE8EA011E6}">
      <dgm:prSet/>
      <dgm:spPr/>
      <dgm:t>
        <a:bodyPr/>
        <a:lstStyle/>
        <a:p>
          <a:endParaRPr lang="en-US"/>
        </a:p>
      </dgm:t>
    </dgm:pt>
    <dgm:pt modelId="{41307E27-5EAE-460B-B47A-62FD50531A06}" type="sibTrans" cxnId="{DF107800-4670-4335-A351-B0DE8EA011E6}">
      <dgm:prSet/>
      <dgm:spPr/>
      <dgm:t>
        <a:bodyPr/>
        <a:lstStyle/>
        <a:p>
          <a:endParaRPr lang="en-US"/>
        </a:p>
      </dgm:t>
    </dgm:pt>
    <dgm:pt modelId="{5E70EFF3-D4EF-4B52-8E29-52246D083A90}">
      <dgm:prSet phldrT="[Text]" custT="1"/>
      <dgm:spPr>
        <a:solidFill>
          <a:schemeClr val="tx2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Companies under Regulating Authority</a:t>
          </a:r>
          <a:endParaRPr lang="en-US" sz="1800" dirty="0">
            <a:solidFill>
              <a:schemeClr val="tx1"/>
            </a:solidFill>
          </a:endParaRPr>
        </a:p>
      </dgm:t>
    </dgm:pt>
    <dgm:pt modelId="{9D27B1BD-2C4B-48B2-9DC7-359DA529203F}" type="parTrans" cxnId="{A8B71CB9-FC9B-42E1-A31D-152E6A8235B4}">
      <dgm:prSet/>
      <dgm:spPr/>
      <dgm:t>
        <a:bodyPr/>
        <a:lstStyle/>
        <a:p>
          <a:endParaRPr lang="en-US"/>
        </a:p>
      </dgm:t>
    </dgm:pt>
    <dgm:pt modelId="{F9EE968C-146A-4C15-BA9D-A79274780D8A}" type="sibTrans" cxnId="{A8B71CB9-FC9B-42E1-A31D-152E6A8235B4}">
      <dgm:prSet/>
      <dgm:spPr/>
      <dgm:t>
        <a:bodyPr/>
        <a:lstStyle/>
        <a:p>
          <a:endParaRPr lang="en-US"/>
        </a:p>
      </dgm:t>
    </dgm:pt>
    <dgm:pt modelId="{95026895-1BC8-42CD-BD41-A50344C015A2}" type="pres">
      <dgm:prSet presAssocID="{2D5E067A-597D-4D6A-BBF6-89712CBB686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3BF9677-110D-46CB-8F65-04E996EE2950}" type="pres">
      <dgm:prSet presAssocID="{844FB1E5-BABD-4FC9-B87B-8EDE642811CC}" presName="hierRoot1" presStyleCnt="0">
        <dgm:presLayoutVars>
          <dgm:hierBranch val="init"/>
        </dgm:presLayoutVars>
      </dgm:prSet>
      <dgm:spPr/>
    </dgm:pt>
    <dgm:pt modelId="{6C721442-F610-4C47-8C75-9C91A58711E7}" type="pres">
      <dgm:prSet presAssocID="{844FB1E5-BABD-4FC9-B87B-8EDE642811CC}" presName="rootComposite1" presStyleCnt="0"/>
      <dgm:spPr/>
    </dgm:pt>
    <dgm:pt modelId="{7E50089C-8F31-4933-B1DD-0DB4B05C2E4A}" type="pres">
      <dgm:prSet presAssocID="{844FB1E5-BABD-4FC9-B87B-8EDE642811CC}" presName="rootText1" presStyleLbl="node0" presStyleIdx="0" presStyleCnt="1" custScaleY="52797" custLinFactNeighborX="1982" custLinFactNeighborY="-905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68E3C6-0FFF-4751-AFD9-E89C8D5082C7}" type="pres">
      <dgm:prSet presAssocID="{844FB1E5-BABD-4FC9-B87B-8EDE642811C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6889395-87A3-4127-B355-307757A49390}" type="pres">
      <dgm:prSet presAssocID="{844FB1E5-BABD-4FC9-B87B-8EDE642811CC}" presName="hierChild2" presStyleCnt="0"/>
      <dgm:spPr/>
    </dgm:pt>
    <dgm:pt modelId="{B0FA80FD-B5F3-4CF1-8246-4798A67DF935}" type="pres">
      <dgm:prSet presAssocID="{84F70DC4-5424-474C-B3D5-34C68AF1FCC4}" presName="Name37" presStyleLbl="parChTrans1D2" presStyleIdx="0" presStyleCnt="4"/>
      <dgm:spPr/>
      <dgm:t>
        <a:bodyPr/>
        <a:lstStyle/>
        <a:p>
          <a:endParaRPr lang="en-US"/>
        </a:p>
      </dgm:t>
    </dgm:pt>
    <dgm:pt modelId="{9BB5FC3B-AA6F-41DB-97CF-D971F6CD24FA}" type="pres">
      <dgm:prSet presAssocID="{6182EA45-7B55-4A2A-8064-85AD6AA497AF}" presName="hierRoot2" presStyleCnt="0">
        <dgm:presLayoutVars>
          <dgm:hierBranch val="init"/>
        </dgm:presLayoutVars>
      </dgm:prSet>
      <dgm:spPr/>
    </dgm:pt>
    <dgm:pt modelId="{F84FCD29-3941-4DA4-A974-AD35F080650B}" type="pres">
      <dgm:prSet presAssocID="{6182EA45-7B55-4A2A-8064-85AD6AA497AF}" presName="rootComposite" presStyleCnt="0"/>
      <dgm:spPr/>
    </dgm:pt>
    <dgm:pt modelId="{0223BAA8-D3EB-4A5F-A467-37F82BAF891D}" type="pres">
      <dgm:prSet presAssocID="{6182EA45-7B55-4A2A-8064-85AD6AA497AF}" presName="rootText" presStyleLbl="node2" presStyleIdx="0" presStyleCnt="4" custScaleY="136213" custLinFactNeighborX="-255" custLinFactNeighborY="-677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84DFF3-D786-47A4-9603-2EA08FB723C2}" type="pres">
      <dgm:prSet presAssocID="{6182EA45-7B55-4A2A-8064-85AD6AA497AF}" presName="rootConnector" presStyleLbl="node2" presStyleIdx="0" presStyleCnt="4"/>
      <dgm:spPr/>
      <dgm:t>
        <a:bodyPr/>
        <a:lstStyle/>
        <a:p>
          <a:endParaRPr lang="en-US"/>
        </a:p>
      </dgm:t>
    </dgm:pt>
    <dgm:pt modelId="{476D7370-CD05-4A5C-A531-CFE5729644DE}" type="pres">
      <dgm:prSet presAssocID="{6182EA45-7B55-4A2A-8064-85AD6AA497AF}" presName="hierChild4" presStyleCnt="0"/>
      <dgm:spPr/>
    </dgm:pt>
    <dgm:pt modelId="{746A9EE4-04A1-42EB-806B-E5966B8E8EFC}" type="pres">
      <dgm:prSet presAssocID="{6182EA45-7B55-4A2A-8064-85AD6AA497AF}" presName="hierChild5" presStyleCnt="0"/>
      <dgm:spPr/>
    </dgm:pt>
    <dgm:pt modelId="{E2605221-52F9-4936-8654-08C7A7ABA448}" type="pres">
      <dgm:prSet presAssocID="{9B969371-AADC-458D-8582-2A1C8AE34EE1}" presName="Name37" presStyleLbl="parChTrans1D2" presStyleIdx="1" presStyleCnt="4"/>
      <dgm:spPr/>
      <dgm:t>
        <a:bodyPr/>
        <a:lstStyle/>
        <a:p>
          <a:endParaRPr lang="en-US"/>
        </a:p>
      </dgm:t>
    </dgm:pt>
    <dgm:pt modelId="{7E06A65A-4D3A-401D-A9E2-112C3185297F}" type="pres">
      <dgm:prSet presAssocID="{8E1310FB-41BD-42CE-AA85-3100853AD2E8}" presName="hierRoot2" presStyleCnt="0">
        <dgm:presLayoutVars>
          <dgm:hierBranch val="init"/>
        </dgm:presLayoutVars>
      </dgm:prSet>
      <dgm:spPr/>
    </dgm:pt>
    <dgm:pt modelId="{5600D17B-E24D-43DD-AE17-B245EBDA40D5}" type="pres">
      <dgm:prSet presAssocID="{8E1310FB-41BD-42CE-AA85-3100853AD2E8}" presName="rootComposite" presStyleCnt="0"/>
      <dgm:spPr/>
    </dgm:pt>
    <dgm:pt modelId="{65FA18F5-58B8-45CD-8A68-D7FC8A99DF12}" type="pres">
      <dgm:prSet presAssocID="{8E1310FB-41BD-42CE-AA85-3100853AD2E8}" presName="rootText" presStyleLbl="node2" presStyleIdx="1" presStyleCnt="4" custScaleY="120448" custLinFactNeighborX="-255" custLinFactNeighborY="-677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4C9D4B-4423-4229-8D21-F8DFCE7125D3}" type="pres">
      <dgm:prSet presAssocID="{8E1310FB-41BD-42CE-AA85-3100853AD2E8}" presName="rootConnector" presStyleLbl="node2" presStyleIdx="1" presStyleCnt="4"/>
      <dgm:spPr/>
      <dgm:t>
        <a:bodyPr/>
        <a:lstStyle/>
        <a:p>
          <a:endParaRPr lang="en-US"/>
        </a:p>
      </dgm:t>
    </dgm:pt>
    <dgm:pt modelId="{8E08A5C3-4DC9-4126-98A7-709C6E61EEF7}" type="pres">
      <dgm:prSet presAssocID="{8E1310FB-41BD-42CE-AA85-3100853AD2E8}" presName="hierChild4" presStyleCnt="0"/>
      <dgm:spPr/>
    </dgm:pt>
    <dgm:pt modelId="{D8EDAC7F-8F3C-40C2-AC46-8339E16EED8A}" type="pres">
      <dgm:prSet presAssocID="{8E1310FB-41BD-42CE-AA85-3100853AD2E8}" presName="hierChild5" presStyleCnt="0"/>
      <dgm:spPr/>
    </dgm:pt>
    <dgm:pt modelId="{1144B19E-D3B9-4C57-B219-99C0F823E4E2}" type="pres">
      <dgm:prSet presAssocID="{9D27B1BD-2C4B-48B2-9DC7-359DA529203F}" presName="Name37" presStyleLbl="parChTrans1D2" presStyleIdx="2" presStyleCnt="4"/>
      <dgm:spPr/>
      <dgm:t>
        <a:bodyPr/>
        <a:lstStyle/>
        <a:p>
          <a:endParaRPr lang="en-US"/>
        </a:p>
      </dgm:t>
    </dgm:pt>
    <dgm:pt modelId="{82AD9522-EC6C-453B-ADBF-6EF615FAB62F}" type="pres">
      <dgm:prSet presAssocID="{5E70EFF3-D4EF-4B52-8E29-52246D083A90}" presName="hierRoot2" presStyleCnt="0">
        <dgm:presLayoutVars>
          <dgm:hierBranch val="init"/>
        </dgm:presLayoutVars>
      </dgm:prSet>
      <dgm:spPr/>
    </dgm:pt>
    <dgm:pt modelId="{9C8A17C3-189C-41C4-A408-74B6A0F030EB}" type="pres">
      <dgm:prSet presAssocID="{5E70EFF3-D4EF-4B52-8E29-52246D083A90}" presName="rootComposite" presStyleCnt="0"/>
      <dgm:spPr/>
    </dgm:pt>
    <dgm:pt modelId="{35B4A1D4-119D-4DE9-9B0A-BDB279A8AB21}" type="pres">
      <dgm:prSet presAssocID="{5E70EFF3-D4EF-4B52-8E29-52246D083A90}" presName="rootText" presStyleLbl="node2" presStyleIdx="2" presStyleCnt="4" custScaleY="114285" custLinFactNeighborX="-255" custLinFactNeighborY="-677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FEAF19-895E-41D3-834C-12B846B9C0E7}" type="pres">
      <dgm:prSet presAssocID="{5E70EFF3-D4EF-4B52-8E29-52246D083A90}" presName="rootConnector" presStyleLbl="node2" presStyleIdx="2" presStyleCnt="4"/>
      <dgm:spPr/>
      <dgm:t>
        <a:bodyPr/>
        <a:lstStyle/>
        <a:p>
          <a:endParaRPr lang="en-US"/>
        </a:p>
      </dgm:t>
    </dgm:pt>
    <dgm:pt modelId="{696D69AD-20CB-4283-92EF-E2A3EC8ADE7D}" type="pres">
      <dgm:prSet presAssocID="{5E70EFF3-D4EF-4B52-8E29-52246D083A90}" presName="hierChild4" presStyleCnt="0"/>
      <dgm:spPr/>
    </dgm:pt>
    <dgm:pt modelId="{18068D54-B104-4CD5-B526-F319E142A487}" type="pres">
      <dgm:prSet presAssocID="{5E70EFF3-D4EF-4B52-8E29-52246D083A90}" presName="hierChild5" presStyleCnt="0"/>
      <dgm:spPr/>
    </dgm:pt>
    <dgm:pt modelId="{ECE79A84-C235-4811-B563-53C2B32E4E32}" type="pres">
      <dgm:prSet presAssocID="{11685DBC-424D-4C8A-8457-232506E5A095}" presName="Name37" presStyleLbl="parChTrans1D2" presStyleIdx="3" presStyleCnt="4"/>
      <dgm:spPr/>
      <dgm:t>
        <a:bodyPr/>
        <a:lstStyle/>
        <a:p>
          <a:endParaRPr lang="en-US"/>
        </a:p>
      </dgm:t>
    </dgm:pt>
    <dgm:pt modelId="{CA1D25A9-5ED7-4174-B753-BFC8F630A6BE}" type="pres">
      <dgm:prSet presAssocID="{E8858E2F-EB0E-44DF-BBD6-40600BA14119}" presName="hierRoot2" presStyleCnt="0">
        <dgm:presLayoutVars>
          <dgm:hierBranch val="init"/>
        </dgm:presLayoutVars>
      </dgm:prSet>
      <dgm:spPr/>
    </dgm:pt>
    <dgm:pt modelId="{A01B8DAB-4489-49A0-9077-3C3644A320F9}" type="pres">
      <dgm:prSet presAssocID="{E8858E2F-EB0E-44DF-BBD6-40600BA14119}" presName="rootComposite" presStyleCnt="0"/>
      <dgm:spPr/>
    </dgm:pt>
    <dgm:pt modelId="{FD1D4387-79AA-4B10-9279-CCC233F586D5}" type="pres">
      <dgm:prSet presAssocID="{E8858E2F-EB0E-44DF-BBD6-40600BA14119}" presName="rootText" presStyleLbl="node2" presStyleIdx="3" presStyleCnt="4" custScaleX="74381" custScaleY="123778" custLinFactNeighborX="-4392" custLinFactNeighborY="-646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C546C5-CD57-4A42-BB35-CBB529D8554B}" type="pres">
      <dgm:prSet presAssocID="{E8858E2F-EB0E-44DF-BBD6-40600BA14119}" presName="rootConnector" presStyleLbl="node2" presStyleIdx="3" presStyleCnt="4"/>
      <dgm:spPr/>
      <dgm:t>
        <a:bodyPr/>
        <a:lstStyle/>
        <a:p>
          <a:endParaRPr lang="en-US"/>
        </a:p>
      </dgm:t>
    </dgm:pt>
    <dgm:pt modelId="{D2401C60-7ADE-4901-AEC2-6536DD5D560A}" type="pres">
      <dgm:prSet presAssocID="{E8858E2F-EB0E-44DF-BBD6-40600BA14119}" presName="hierChild4" presStyleCnt="0"/>
      <dgm:spPr/>
    </dgm:pt>
    <dgm:pt modelId="{FDB80E21-83A2-460F-89C9-0DC09B0DE4E9}" type="pres">
      <dgm:prSet presAssocID="{E8858E2F-EB0E-44DF-BBD6-40600BA14119}" presName="hierChild5" presStyleCnt="0"/>
      <dgm:spPr/>
    </dgm:pt>
    <dgm:pt modelId="{380F3867-F161-4C9B-80E6-9B0C2D0ABAC0}" type="pres">
      <dgm:prSet presAssocID="{844FB1E5-BABD-4FC9-B87B-8EDE642811CC}" presName="hierChild3" presStyleCnt="0"/>
      <dgm:spPr/>
    </dgm:pt>
  </dgm:ptLst>
  <dgm:cxnLst>
    <dgm:cxn modelId="{11B5CB00-6516-4352-A112-9C1C7D90C3C1}" srcId="{844FB1E5-BABD-4FC9-B87B-8EDE642811CC}" destId="{8E1310FB-41BD-42CE-AA85-3100853AD2E8}" srcOrd="1" destOrd="0" parTransId="{9B969371-AADC-458D-8582-2A1C8AE34EE1}" sibTransId="{BC2F84FD-7B6C-4B08-ACC8-2599060F5687}"/>
    <dgm:cxn modelId="{7788BA8F-4072-4F5F-BC14-C03F6DD9F809}" type="presOf" srcId="{844FB1E5-BABD-4FC9-B87B-8EDE642811CC}" destId="{7E50089C-8F31-4933-B1DD-0DB4B05C2E4A}" srcOrd="0" destOrd="0" presId="urn:microsoft.com/office/officeart/2005/8/layout/orgChart1"/>
    <dgm:cxn modelId="{DF34FCAC-82B1-4884-AAAF-14BBBA80DF54}" type="presOf" srcId="{8E1310FB-41BD-42CE-AA85-3100853AD2E8}" destId="{124C9D4B-4423-4229-8D21-F8DFCE7125D3}" srcOrd="1" destOrd="0" presId="urn:microsoft.com/office/officeart/2005/8/layout/orgChart1"/>
    <dgm:cxn modelId="{E2A7CCA5-74C2-4789-A970-01DE1DE064CC}" type="presOf" srcId="{2D5E067A-597D-4D6A-BBF6-89712CBB6862}" destId="{95026895-1BC8-42CD-BD41-A50344C015A2}" srcOrd="0" destOrd="0" presId="urn:microsoft.com/office/officeart/2005/8/layout/orgChart1"/>
    <dgm:cxn modelId="{1E8E3DB5-1C2F-4B92-B1EA-BDE09AB4B4E6}" srcId="{2D5E067A-597D-4D6A-BBF6-89712CBB6862}" destId="{844FB1E5-BABD-4FC9-B87B-8EDE642811CC}" srcOrd="0" destOrd="0" parTransId="{DAECFC84-94C7-47D0-92D0-A75B7E07C980}" sibTransId="{A425C1A3-F4C6-4D55-BC06-9B5978943A34}"/>
    <dgm:cxn modelId="{A2DF4B00-E29A-4A64-B8D4-04038C798140}" type="presOf" srcId="{E8858E2F-EB0E-44DF-BBD6-40600BA14119}" destId="{FD1D4387-79AA-4B10-9279-CCC233F586D5}" srcOrd="0" destOrd="0" presId="urn:microsoft.com/office/officeart/2005/8/layout/orgChart1"/>
    <dgm:cxn modelId="{B61A3FE1-B81D-47C9-87CA-D45FE1BA5345}" type="presOf" srcId="{11685DBC-424D-4C8A-8457-232506E5A095}" destId="{ECE79A84-C235-4811-B563-53C2B32E4E32}" srcOrd="0" destOrd="0" presId="urn:microsoft.com/office/officeart/2005/8/layout/orgChart1"/>
    <dgm:cxn modelId="{DF107800-4670-4335-A351-B0DE8EA011E6}" srcId="{844FB1E5-BABD-4FC9-B87B-8EDE642811CC}" destId="{E8858E2F-EB0E-44DF-BBD6-40600BA14119}" srcOrd="3" destOrd="0" parTransId="{11685DBC-424D-4C8A-8457-232506E5A095}" sibTransId="{41307E27-5EAE-460B-B47A-62FD50531A06}"/>
    <dgm:cxn modelId="{85465DD1-D498-477B-A9F7-87B39A80E713}" type="presOf" srcId="{6182EA45-7B55-4A2A-8064-85AD6AA497AF}" destId="{5184DFF3-D786-47A4-9603-2EA08FB723C2}" srcOrd="1" destOrd="0" presId="urn:microsoft.com/office/officeart/2005/8/layout/orgChart1"/>
    <dgm:cxn modelId="{563CD3C1-4F51-4BEF-8746-F264806AECC9}" type="presOf" srcId="{5E70EFF3-D4EF-4B52-8E29-52246D083A90}" destId="{BFFEAF19-895E-41D3-834C-12B846B9C0E7}" srcOrd="1" destOrd="0" presId="urn:microsoft.com/office/officeart/2005/8/layout/orgChart1"/>
    <dgm:cxn modelId="{0F53D744-D0F9-400F-87C0-A1E9ABE98FA8}" srcId="{844FB1E5-BABD-4FC9-B87B-8EDE642811CC}" destId="{6182EA45-7B55-4A2A-8064-85AD6AA497AF}" srcOrd="0" destOrd="0" parTransId="{84F70DC4-5424-474C-B3D5-34C68AF1FCC4}" sibTransId="{CD535625-3D29-4AE9-B3D6-1F144EA5D207}"/>
    <dgm:cxn modelId="{35069BEB-9C33-44A1-B561-D28BF41454F5}" type="presOf" srcId="{6182EA45-7B55-4A2A-8064-85AD6AA497AF}" destId="{0223BAA8-D3EB-4A5F-A467-37F82BAF891D}" srcOrd="0" destOrd="0" presId="urn:microsoft.com/office/officeart/2005/8/layout/orgChart1"/>
    <dgm:cxn modelId="{E1C632AE-8F19-4F57-BD1D-DB68DAD91AD3}" type="presOf" srcId="{9D27B1BD-2C4B-48B2-9DC7-359DA529203F}" destId="{1144B19E-D3B9-4C57-B219-99C0F823E4E2}" srcOrd="0" destOrd="0" presId="urn:microsoft.com/office/officeart/2005/8/layout/orgChart1"/>
    <dgm:cxn modelId="{B872DB57-4057-4167-9CE5-24D354135E02}" type="presOf" srcId="{E8858E2F-EB0E-44DF-BBD6-40600BA14119}" destId="{44C546C5-CD57-4A42-BB35-CBB529D8554B}" srcOrd="1" destOrd="0" presId="urn:microsoft.com/office/officeart/2005/8/layout/orgChart1"/>
    <dgm:cxn modelId="{857254D1-F780-45F8-BE16-130ABC3D1EA6}" type="presOf" srcId="{84F70DC4-5424-474C-B3D5-34C68AF1FCC4}" destId="{B0FA80FD-B5F3-4CF1-8246-4798A67DF935}" srcOrd="0" destOrd="0" presId="urn:microsoft.com/office/officeart/2005/8/layout/orgChart1"/>
    <dgm:cxn modelId="{096E920D-8AB7-43C0-8647-B4D2CC0B310B}" type="presOf" srcId="{9B969371-AADC-458D-8582-2A1C8AE34EE1}" destId="{E2605221-52F9-4936-8654-08C7A7ABA448}" srcOrd="0" destOrd="0" presId="urn:microsoft.com/office/officeart/2005/8/layout/orgChart1"/>
    <dgm:cxn modelId="{F20A5776-8B37-4F04-AC8E-F60982B0ACAE}" type="presOf" srcId="{5E70EFF3-D4EF-4B52-8E29-52246D083A90}" destId="{35B4A1D4-119D-4DE9-9B0A-BDB279A8AB21}" srcOrd="0" destOrd="0" presId="urn:microsoft.com/office/officeart/2005/8/layout/orgChart1"/>
    <dgm:cxn modelId="{15DDF3A1-9204-40C8-B28A-793E0EEF6E98}" type="presOf" srcId="{844FB1E5-BABD-4FC9-B87B-8EDE642811CC}" destId="{CF68E3C6-0FFF-4751-AFD9-E89C8D5082C7}" srcOrd="1" destOrd="0" presId="urn:microsoft.com/office/officeart/2005/8/layout/orgChart1"/>
    <dgm:cxn modelId="{A8B71CB9-FC9B-42E1-A31D-152E6A8235B4}" srcId="{844FB1E5-BABD-4FC9-B87B-8EDE642811CC}" destId="{5E70EFF3-D4EF-4B52-8E29-52246D083A90}" srcOrd="2" destOrd="0" parTransId="{9D27B1BD-2C4B-48B2-9DC7-359DA529203F}" sibTransId="{F9EE968C-146A-4C15-BA9D-A79274780D8A}"/>
    <dgm:cxn modelId="{A3A71326-825A-46FD-9A8B-0B9934865D5D}" type="presOf" srcId="{8E1310FB-41BD-42CE-AA85-3100853AD2E8}" destId="{65FA18F5-58B8-45CD-8A68-D7FC8A99DF12}" srcOrd="0" destOrd="0" presId="urn:microsoft.com/office/officeart/2005/8/layout/orgChart1"/>
    <dgm:cxn modelId="{74F37A7D-293D-4091-BD15-729E847CF94B}" type="presParOf" srcId="{95026895-1BC8-42CD-BD41-A50344C015A2}" destId="{B3BF9677-110D-46CB-8F65-04E996EE2950}" srcOrd="0" destOrd="0" presId="urn:microsoft.com/office/officeart/2005/8/layout/orgChart1"/>
    <dgm:cxn modelId="{EC36DD7C-D515-4B97-9837-5667C9DDAA6C}" type="presParOf" srcId="{B3BF9677-110D-46CB-8F65-04E996EE2950}" destId="{6C721442-F610-4C47-8C75-9C91A58711E7}" srcOrd="0" destOrd="0" presId="urn:microsoft.com/office/officeart/2005/8/layout/orgChart1"/>
    <dgm:cxn modelId="{B0FCA353-9053-4E16-B132-983069FD235F}" type="presParOf" srcId="{6C721442-F610-4C47-8C75-9C91A58711E7}" destId="{7E50089C-8F31-4933-B1DD-0DB4B05C2E4A}" srcOrd="0" destOrd="0" presId="urn:microsoft.com/office/officeart/2005/8/layout/orgChart1"/>
    <dgm:cxn modelId="{C1A9ED8B-CDB9-4FF5-8664-FF952BCD2B57}" type="presParOf" srcId="{6C721442-F610-4C47-8C75-9C91A58711E7}" destId="{CF68E3C6-0FFF-4751-AFD9-E89C8D5082C7}" srcOrd="1" destOrd="0" presId="urn:microsoft.com/office/officeart/2005/8/layout/orgChart1"/>
    <dgm:cxn modelId="{1A741852-EDF0-4842-9932-D66D6B4C3018}" type="presParOf" srcId="{B3BF9677-110D-46CB-8F65-04E996EE2950}" destId="{06889395-87A3-4127-B355-307757A49390}" srcOrd="1" destOrd="0" presId="urn:microsoft.com/office/officeart/2005/8/layout/orgChart1"/>
    <dgm:cxn modelId="{C055FFE2-0E4C-4AB0-9FD4-65D4FCD012BC}" type="presParOf" srcId="{06889395-87A3-4127-B355-307757A49390}" destId="{B0FA80FD-B5F3-4CF1-8246-4798A67DF935}" srcOrd="0" destOrd="0" presId="urn:microsoft.com/office/officeart/2005/8/layout/orgChart1"/>
    <dgm:cxn modelId="{2AB927B5-7BC4-4493-B5F0-9A3DBE3BE26C}" type="presParOf" srcId="{06889395-87A3-4127-B355-307757A49390}" destId="{9BB5FC3B-AA6F-41DB-97CF-D971F6CD24FA}" srcOrd="1" destOrd="0" presId="urn:microsoft.com/office/officeart/2005/8/layout/orgChart1"/>
    <dgm:cxn modelId="{6ACEEB2A-7F35-412C-ADC3-0466C0EAEA03}" type="presParOf" srcId="{9BB5FC3B-AA6F-41DB-97CF-D971F6CD24FA}" destId="{F84FCD29-3941-4DA4-A974-AD35F080650B}" srcOrd="0" destOrd="0" presId="urn:microsoft.com/office/officeart/2005/8/layout/orgChart1"/>
    <dgm:cxn modelId="{C70C01B8-02BB-48CD-845D-96C5028277C0}" type="presParOf" srcId="{F84FCD29-3941-4DA4-A974-AD35F080650B}" destId="{0223BAA8-D3EB-4A5F-A467-37F82BAF891D}" srcOrd="0" destOrd="0" presId="urn:microsoft.com/office/officeart/2005/8/layout/orgChart1"/>
    <dgm:cxn modelId="{E6CB6CD5-F92F-4A57-9E7E-C7FA27821035}" type="presParOf" srcId="{F84FCD29-3941-4DA4-A974-AD35F080650B}" destId="{5184DFF3-D786-47A4-9603-2EA08FB723C2}" srcOrd="1" destOrd="0" presId="urn:microsoft.com/office/officeart/2005/8/layout/orgChart1"/>
    <dgm:cxn modelId="{1CF1B99F-D3CA-4B82-B260-E7B7AE47A1F2}" type="presParOf" srcId="{9BB5FC3B-AA6F-41DB-97CF-D971F6CD24FA}" destId="{476D7370-CD05-4A5C-A531-CFE5729644DE}" srcOrd="1" destOrd="0" presId="urn:microsoft.com/office/officeart/2005/8/layout/orgChart1"/>
    <dgm:cxn modelId="{D15B31E7-17CA-47E2-AAED-3517E6403E0E}" type="presParOf" srcId="{9BB5FC3B-AA6F-41DB-97CF-D971F6CD24FA}" destId="{746A9EE4-04A1-42EB-806B-E5966B8E8EFC}" srcOrd="2" destOrd="0" presId="urn:microsoft.com/office/officeart/2005/8/layout/orgChart1"/>
    <dgm:cxn modelId="{B6829498-E3F4-48E9-8CE2-87F1128CE1C7}" type="presParOf" srcId="{06889395-87A3-4127-B355-307757A49390}" destId="{E2605221-52F9-4936-8654-08C7A7ABA448}" srcOrd="2" destOrd="0" presId="urn:microsoft.com/office/officeart/2005/8/layout/orgChart1"/>
    <dgm:cxn modelId="{1D737A5D-EA40-46B7-A579-421C18E67888}" type="presParOf" srcId="{06889395-87A3-4127-B355-307757A49390}" destId="{7E06A65A-4D3A-401D-A9E2-112C3185297F}" srcOrd="3" destOrd="0" presId="urn:microsoft.com/office/officeart/2005/8/layout/orgChart1"/>
    <dgm:cxn modelId="{666B6768-8028-45A0-8477-0FB4880A505F}" type="presParOf" srcId="{7E06A65A-4D3A-401D-A9E2-112C3185297F}" destId="{5600D17B-E24D-43DD-AE17-B245EBDA40D5}" srcOrd="0" destOrd="0" presId="urn:microsoft.com/office/officeart/2005/8/layout/orgChart1"/>
    <dgm:cxn modelId="{9FCCF403-7453-44AD-A2CE-A0924F659DC6}" type="presParOf" srcId="{5600D17B-E24D-43DD-AE17-B245EBDA40D5}" destId="{65FA18F5-58B8-45CD-8A68-D7FC8A99DF12}" srcOrd="0" destOrd="0" presId="urn:microsoft.com/office/officeart/2005/8/layout/orgChart1"/>
    <dgm:cxn modelId="{983A7E0D-9ADF-48D0-8B4B-BEDAD5A9413B}" type="presParOf" srcId="{5600D17B-E24D-43DD-AE17-B245EBDA40D5}" destId="{124C9D4B-4423-4229-8D21-F8DFCE7125D3}" srcOrd="1" destOrd="0" presId="urn:microsoft.com/office/officeart/2005/8/layout/orgChart1"/>
    <dgm:cxn modelId="{FE4858E3-4646-49F2-A442-D25A41BB2626}" type="presParOf" srcId="{7E06A65A-4D3A-401D-A9E2-112C3185297F}" destId="{8E08A5C3-4DC9-4126-98A7-709C6E61EEF7}" srcOrd="1" destOrd="0" presId="urn:microsoft.com/office/officeart/2005/8/layout/orgChart1"/>
    <dgm:cxn modelId="{B8573756-CF26-489B-AD52-0EE4E45924DA}" type="presParOf" srcId="{7E06A65A-4D3A-401D-A9E2-112C3185297F}" destId="{D8EDAC7F-8F3C-40C2-AC46-8339E16EED8A}" srcOrd="2" destOrd="0" presId="urn:microsoft.com/office/officeart/2005/8/layout/orgChart1"/>
    <dgm:cxn modelId="{3C8E064C-8381-40C8-833F-C88C3A3A238A}" type="presParOf" srcId="{06889395-87A3-4127-B355-307757A49390}" destId="{1144B19E-D3B9-4C57-B219-99C0F823E4E2}" srcOrd="4" destOrd="0" presId="urn:microsoft.com/office/officeart/2005/8/layout/orgChart1"/>
    <dgm:cxn modelId="{84699958-714E-4C2E-913D-045836DEEB21}" type="presParOf" srcId="{06889395-87A3-4127-B355-307757A49390}" destId="{82AD9522-EC6C-453B-ADBF-6EF615FAB62F}" srcOrd="5" destOrd="0" presId="urn:microsoft.com/office/officeart/2005/8/layout/orgChart1"/>
    <dgm:cxn modelId="{4C64331B-42E5-4CF2-9A0B-25DEEE24BB2D}" type="presParOf" srcId="{82AD9522-EC6C-453B-ADBF-6EF615FAB62F}" destId="{9C8A17C3-189C-41C4-A408-74B6A0F030EB}" srcOrd="0" destOrd="0" presId="urn:microsoft.com/office/officeart/2005/8/layout/orgChart1"/>
    <dgm:cxn modelId="{D624727F-ADB0-4910-8E98-E285AD47BB6B}" type="presParOf" srcId="{9C8A17C3-189C-41C4-A408-74B6A0F030EB}" destId="{35B4A1D4-119D-4DE9-9B0A-BDB279A8AB21}" srcOrd="0" destOrd="0" presId="urn:microsoft.com/office/officeart/2005/8/layout/orgChart1"/>
    <dgm:cxn modelId="{345E6677-1A43-491A-8841-F3E0769D4B3B}" type="presParOf" srcId="{9C8A17C3-189C-41C4-A408-74B6A0F030EB}" destId="{BFFEAF19-895E-41D3-834C-12B846B9C0E7}" srcOrd="1" destOrd="0" presId="urn:microsoft.com/office/officeart/2005/8/layout/orgChart1"/>
    <dgm:cxn modelId="{D3B58747-C3C5-42F4-9717-A6F49A41D6F8}" type="presParOf" srcId="{82AD9522-EC6C-453B-ADBF-6EF615FAB62F}" destId="{696D69AD-20CB-4283-92EF-E2A3EC8ADE7D}" srcOrd="1" destOrd="0" presId="urn:microsoft.com/office/officeart/2005/8/layout/orgChart1"/>
    <dgm:cxn modelId="{AACD7DCB-AFFF-4907-9556-3434D122A01B}" type="presParOf" srcId="{82AD9522-EC6C-453B-ADBF-6EF615FAB62F}" destId="{18068D54-B104-4CD5-B526-F319E142A487}" srcOrd="2" destOrd="0" presId="urn:microsoft.com/office/officeart/2005/8/layout/orgChart1"/>
    <dgm:cxn modelId="{8F7DF509-18A5-4E24-B958-435D2306DE57}" type="presParOf" srcId="{06889395-87A3-4127-B355-307757A49390}" destId="{ECE79A84-C235-4811-B563-53C2B32E4E32}" srcOrd="6" destOrd="0" presId="urn:microsoft.com/office/officeart/2005/8/layout/orgChart1"/>
    <dgm:cxn modelId="{7F102B59-D251-4D0C-91D6-EA06CDBB2E0D}" type="presParOf" srcId="{06889395-87A3-4127-B355-307757A49390}" destId="{CA1D25A9-5ED7-4174-B753-BFC8F630A6BE}" srcOrd="7" destOrd="0" presId="urn:microsoft.com/office/officeart/2005/8/layout/orgChart1"/>
    <dgm:cxn modelId="{3090EFBE-6007-46E0-932B-806AA0648712}" type="presParOf" srcId="{CA1D25A9-5ED7-4174-B753-BFC8F630A6BE}" destId="{A01B8DAB-4489-49A0-9077-3C3644A320F9}" srcOrd="0" destOrd="0" presId="urn:microsoft.com/office/officeart/2005/8/layout/orgChart1"/>
    <dgm:cxn modelId="{1227D2ED-F863-4736-9A25-BD90560BE604}" type="presParOf" srcId="{A01B8DAB-4489-49A0-9077-3C3644A320F9}" destId="{FD1D4387-79AA-4B10-9279-CCC233F586D5}" srcOrd="0" destOrd="0" presId="urn:microsoft.com/office/officeart/2005/8/layout/orgChart1"/>
    <dgm:cxn modelId="{0A067D89-1519-44F5-8A78-4C8C9295C800}" type="presParOf" srcId="{A01B8DAB-4489-49A0-9077-3C3644A320F9}" destId="{44C546C5-CD57-4A42-BB35-CBB529D8554B}" srcOrd="1" destOrd="0" presId="urn:microsoft.com/office/officeart/2005/8/layout/orgChart1"/>
    <dgm:cxn modelId="{918BBBAB-8DB5-4F53-B21B-1B5D01B4ABA5}" type="presParOf" srcId="{CA1D25A9-5ED7-4174-B753-BFC8F630A6BE}" destId="{D2401C60-7ADE-4901-AEC2-6536DD5D560A}" srcOrd="1" destOrd="0" presId="urn:microsoft.com/office/officeart/2005/8/layout/orgChart1"/>
    <dgm:cxn modelId="{F204DA10-8388-4588-88EB-0CCF80D515CC}" type="presParOf" srcId="{CA1D25A9-5ED7-4174-B753-BFC8F630A6BE}" destId="{FDB80E21-83A2-460F-89C9-0DC09B0DE4E9}" srcOrd="2" destOrd="0" presId="urn:microsoft.com/office/officeart/2005/8/layout/orgChart1"/>
    <dgm:cxn modelId="{AB0113E2-73AA-4B3C-BD7E-59DD2712D1EB}" type="presParOf" srcId="{B3BF9677-110D-46CB-8F65-04E996EE2950}" destId="{380F3867-F161-4C9B-80E6-9B0C2D0ABAC0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937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80A35-6BD8-4846-A990-9965F37B8F5C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937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8E5B4-335D-44DB-9D38-DE6C1DD565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937" y="0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DF3852-5CEE-4B7F-8778-B75C3A6198BF}" type="datetimeFigureOut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166" y="4421188"/>
            <a:ext cx="5642932" cy="4189412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375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937" y="8842375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521432-6AA5-4D80-A4A8-7498F17D4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88F578-4A1F-44E9-A02F-6F46B6BD2B6A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DACD1B-C0B2-4DEA-8ACE-5AC27391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5EED-1F7F-4C5A-A104-E5ABDA54AFF0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5AB1-2ECE-4084-83D0-EFEEB541E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D7084-810D-4D54-B075-34FEE5C60D7A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40D7-412F-421F-954C-24C1F6DAE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ADB17-C2B1-46C5-8069-E15EFFB111DF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0115F-3D79-466E-9D6C-2D7CC1276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505C2-8A28-4A17-8888-B3ACC7A7604A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1138504-B1C7-4D0C-A730-D936D0003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7CBDEF-803D-4406-B359-E5319BE8E7C1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B31248-F7B4-49F3-A2C5-534236993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351402-E766-47A5-91EE-91ACE287D25C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799E3B-BEB3-4E25-9324-F489F22F7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71BE-3CFC-4814-A43E-93B4C80948B3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FCA9-468D-41A9-8B96-27DB2C7D4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F2F5C-1F84-4CC4-BDB9-AA4F62867C66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683A0A-D0A5-4742-83C7-CAE603735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2A6E-1B21-4CB0-91ED-987B3E258AA9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DA61-7A28-4B6A-8844-2E83AAEE1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8D1704-B68A-4D4D-B607-685D2764B0A7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5392FA5-DFD0-4F7E-AD6E-4A6BADDDA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B8DA6B-278A-4053-B9C3-9FDB42A73C64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8FCB24-EBD6-403B-A791-B40B91A1D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1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229600" cy="2743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COMPANIES ACT,2013</a:t>
            </a: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7772400" cy="3429000"/>
          </a:xfrm>
        </p:spPr>
        <p:txBody>
          <a:bodyPr>
            <a:noAutofit/>
          </a:bodyPr>
          <a:lstStyle/>
          <a:p>
            <a:pPr marL="3657600" defTabSz="1146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Advocate Arun Saxena</a:t>
            </a:r>
          </a:p>
          <a:p>
            <a:pPr marL="3657600" defTabSz="1146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 &amp; Saxena Law Chambers </a:t>
            </a:r>
          </a:p>
          <a:p>
            <a:pPr marL="3657600" defTabSz="1146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Advocates &amp; Attorneys</a:t>
            </a:r>
          </a:p>
          <a:p>
            <a:pPr marL="3657600" defTabSz="1146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603-604, New Delhi House,</a:t>
            </a:r>
          </a:p>
          <a:p>
            <a:pPr marL="3657600" defTabSz="1146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27,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Barakhamba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Road,</a:t>
            </a:r>
          </a:p>
          <a:p>
            <a:pPr marL="3657600" defTabSz="1146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New Delhi – 110 001.</a:t>
            </a:r>
          </a:p>
          <a:p>
            <a:pPr marL="3657600" defTabSz="1146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Ph: 43044999, Mob.: 9810037364</a:t>
            </a:r>
          </a:p>
          <a:p>
            <a:pPr marL="3657600" defTabSz="1146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E-mail : advisor@sslclegal.in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Depreciation during Transitional period</a:t>
            </a:r>
          </a:p>
          <a:p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Assets as on 1</a:t>
            </a:r>
            <a:r>
              <a:rPr lang="en-US" sz="24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April, 2015 shall be depreciated in remaining useful life of an Assets.</a:t>
            </a:r>
          </a:p>
          <a:p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79248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371600" y="3276600"/>
            <a:ext cx="1905000" cy="762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If U/L is NIL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257800" y="3124200"/>
            <a:ext cx="2438400" cy="9144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If balance U/L is available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10800000" flipV="1">
            <a:off x="5486400" y="4038600"/>
            <a:ext cx="7620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30" idx="0"/>
          </p:cNvCxnSpPr>
          <p:nvPr/>
        </p:nvCxnSpPr>
        <p:spPr>
          <a:xfrm>
            <a:off x="6705600" y="4038600"/>
            <a:ext cx="8001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2096294" y="4304506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 flipV="1">
            <a:off x="2590800" y="2743200"/>
            <a:ext cx="1447800" cy="53340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191000" y="2743200"/>
            <a:ext cx="1447800" cy="45720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457200" y="4572000"/>
            <a:ext cx="3733800" cy="1524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After retaining the R/V depreciation may be </a:t>
            </a:r>
            <a:r>
              <a:rPr lang="en-US" dirty="0" err="1" smtClean="0">
                <a:solidFill>
                  <a:schemeClr val="tx1"/>
                </a:solidFill>
              </a:rPr>
              <a:t>recognised</a:t>
            </a:r>
            <a:r>
              <a:rPr lang="en-US" dirty="0" smtClean="0">
                <a:solidFill>
                  <a:schemeClr val="tx1"/>
                </a:solidFill>
              </a:rPr>
              <a:t> in the opening balance of retained earning or may be charged off to Profit &amp; Loss account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953000" y="47244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SLM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858000" y="47244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WDV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Charging of Depreciation in case of Revaluation of assets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Under Companies Act,1956</a:t>
            </a:r>
          </a:p>
          <a:p>
            <a:pPr algn="just">
              <a:buNone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Depreciation is to be provided on original cost.</a:t>
            </a:r>
          </a:p>
          <a:p>
            <a:pPr algn="just">
              <a:buNone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As per ICAI, Guidance note additional depreciation on account of upward revaluation of fixed assets is to be transferred from the revaluation reserve to the statement of profit and loss account.</a:t>
            </a:r>
          </a:p>
          <a:p>
            <a:pPr algn="just"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Under Companies Act, 2013</a:t>
            </a:r>
          </a:p>
          <a:p>
            <a:pPr algn="just">
              <a:buNone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Depreciation is to be provided on historical cost or amount substituted for historical cost.</a:t>
            </a: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1534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Charging of Depreciation in case of Revaluation of assets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077200" cy="365125"/>
          </a:xfrm>
        </p:spPr>
        <p:txBody>
          <a:bodyPr/>
          <a:lstStyle/>
          <a:p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6683A0A-D0A5-4742-83C7-CAE603735F3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/>
          <a:lstStyle/>
          <a:p>
            <a:pPr marL="319088" marR="0" lvl="0" indent="-319088" algn="just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lang="en-US" sz="2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Now in case of revaluation , a company needs to charge depreciation based on the revalued amount and the depreciation (including additional depreciation) will be charged to the statement of Profit &amp; loss Account.</a:t>
            </a:r>
          </a:p>
          <a:p>
            <a:pPr marL="319088" marR="0" lvl="0" indent="-319088" algn="just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19088" marR="0" lvl="0" indent="-319088" algn="just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0" y="2133600"/>
            <a:ext cx="8229600" cy="39925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66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THANK YOU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8B70B9-3859-447F-9751-AB87C19267D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8499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772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828800"/>
            <a:ext cx="7696200" cy="1600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Depreciation</a:t>
            </a: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534400" cy="7318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Schedule II -- (Depreciation)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7800"/>
                <a:gridCol w="403225"/>
                <a:gridCol w="5032375"/>
              </a:tblGrid>
              <a:tr h="1669869">
                <a:tc>
                  <a:txBody>
                    <a:bodyPr/>
                    <a:lstStyle/>
                    <a:p>
                      <a:pPr marL="347663" indent="-347663">
                        <a:buFont typeface="Wingdings" pitchFamily="2" charset="2"/>
                        <a:buChar char="v"/>
                      </a:pP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Depreciation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: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Systematic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a</a:t>
                      </a: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llocation of depreciable amount of an asse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 over its useful life.</a:t>
                      </a:r>
                    </a:p>
                    <a:p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669869">
                <a:tc>
                  <a:txBody>
                    <a:bodyPr/>
                    <a:lstStyle/>
                    <a:p>
                      <a:pPr marL="347663" indent="-347663">
                        <a:buFont typeface="Wingdings" pitchFamily="2" charset="2"/>
                        <a:buChar char="v"/>
                      </a:pP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Depreciable amount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: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Cost of an asset less its residual value.</a:t>
                      </a:r>
                    </a:p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Residual value shall not be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&gt;5%</a:t>
                      </a:r>
                      <a:endParaRPr lang="en-US" sz="24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56063">
                <a:tc>
                  <a:txBody>
                    <a:bodyPr/>
                    <a:lstStyle/>
                    <a:p>
                      <a:pPr marL="347663" indent="-347663">
                        <a:buFont typeface="Wingdings" pitchFamily="2" charset="2"/>
                        <a:buChar char="v"/>
                      </a:pPr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Useful life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of Asset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: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Period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over which an asset to be available for use.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315984A-2953-44FB-88F8-6A3178A5842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782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1534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534400" cy="7318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Schedule II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315984A-2953-44FB-88F8-6A3178A5842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782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5562600" y="6324600"/>
            <a:ext cx="3429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457200" y="1524000"/>
          <a:ext cx="8458200" cy="401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lowchart: Process 8"/>
          <p:cNvSpPr/>
          <p:nvPr/>
        </p:nvSpPr>
        <p:spPr>
          <a:xfrm>
            <a:off x="304800" y="4114800"/>
            <a:ext cx="1981200" cy="1295400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Permitted to have U/L or R/V other than part C with disclosure for justification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2819400" y="4114800"/>
            <a:ext cx="1905000" cy="1219200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* As per Accounting Standard AS26	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5257800" y="4191000"/>
            <a:ext cx="1219200" cy="1219200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As notified by such Authority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6858000" y="4267200"/>
            <a:ext cx="1981200" cy="1219200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U/L or R/V not higher than as mentioned in Part C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 flipH="1" flipV="1">
            <a:off x="1105694" y="3923506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3467894" y="38473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5753894" y="3923506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7811294" y="4075906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/>
          <p:cNvSpPr txBox="1">
            <a:spLocks/>
          </p:cNvSpPr>
          <p:nvPr/>
        </p:nvSpPr>
        <p:spPr bwMode="auto">
          <a:xfrm>
            <a:off x="304800" y="5562600"/>
            <a:ext cx="8458200" cy="5175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MCA notification 31.03.2014:- </a:t>
            </a:r>
            <a:r>
              <a:rPr lang="en-US" sz="1600" dirty="0" smtClean="0">
                <a:solidFill>
                  <a:schemeClr val="tx2"/>
                </a:solidFill>
                <a:latin typeface="+mn-lt"/>
                <a:cs typeface="+mn-cs"/>
              </a:rPr>
              <a:t>a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moratization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intangible assets (Toll Roads) under BOT, BOOT, PPP as prescribed.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534400" cy="7318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Schedule II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315984A-2953-44FB-88F8-6A3178A58428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782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1534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Disclosure in financial statement.</a:t>
            </a:r>
          </a:p>
          <a:p>
            <a:pPr lvl="1">
              <a:buClr>
                <a:srgbClr val="00B0F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Method of depreciation</a:t>
            </a:r>
          </a:p>
          <a:p>
            <a:pPr lvl="1">
              <a:buClr>
                <a:srgbClr val="00B0F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Useful lives of asset if it is different from Part C with technical advise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Justification for  having residual value more than 5%.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Mandatory from  FY 15-16</a:t>
            </a: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Useful life of significant parts of assets be determined separately.</a:t>
            </a: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example:   </a:t>
            </a:r>
          </a:p>
          <a:p>
            <a:pPr lvl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aircraft/ ship</a:t>
            </a:r>
          </a:p>
          <a:p>
            <a:pPr lvl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building</a:t>
            </a: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Accounting for entire block of assets as at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01.04.2014 / 2015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only for new assets. 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0010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Example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Useful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life    schedule II            12yrs</a:t>
            </a: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management’ view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10yrs </a:t>
            </a:r>
          </a:p>
          <a:p>
            <a:pPr marL="465138" indent="0">
              <a:buNone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(can be 10 yrs  with justification)</a:t>
            </a: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Schedule II             		10yrs</a:t>
            </a: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management’ view        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12 yrs</a:t>
            </a:r>
          </a:p>
          <a:p>
            <a:pPr marL="465138" indent="0">
              <a:buNone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(option for 10 or 12 yrs  option must be consistent with justification)</a:t>
            </a:r>
          </a:p>
          <a:p>
            <a:endPara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0772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Factors to be considered for useful life</a:t>
            </a: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expected usage ( capacity/output)</a:t>
            </a: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expected wear &amp;  tear ( Depends on No. of shifts)</a:t>
            </a: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Technical/commercial obsolesce</a:t>
            </a: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legal or similar limits on use of assets (expiry date)</a:t>
            </a:r>
          </a:p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Companies policies to dispose of assets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80772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Double/ triple shifts</a:t>
            </a: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separate Useful Life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Depreciation 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shall be increased by 50% &amp; 100% for double/triple shifts respectively.</a:t>
            </a:r>
          </a:p>
          <a:p>
            <a:pPr>
              <a:buNone/>
            </a:pP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Depreciation of Pro-rata basis:-  </a:t>
            </a:r>
          </a:p>
          <a:p>
            <a:pPr>
              <a:buNone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Depreciation on assets purchased or sold during the year shall be calculated on pro-rata basis. </a:t>
            </a:r>
          </a:p>
          <a:p>
            <a:pPr>
              <a:buNone/>
            </a:pP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7848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4554</TotalTime>
  <Words>595</Words>
  <Application>Microsoft Office PowerPoint</Application>
  <PresentationFormat>On-screen Show (4:3)</PresentationFormat>
  <Paragraphs>135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             COMPANIES ACT,2013  </vt:lpstr>
      <vt:lpstr>          Depreciation</vt:lpstr>
      <vt:lpstr>Schedule II -- (Depreciation)</vt:lpstr>
      <vt:lpstr>Schedule II </vt:lpstr>
      <vt:lpstr>Schedule II </vt:lpstr>
      <vt:lpstr>Component Accounting</vt:lpstr>
      <vt:lpstr>DEPRECIATION</vt:lpstr>
      <vt:lpstr>DEPRECIATION</vt:lpstr>
      <vt:lpstr>DEPRECIATION</vt:lpstr>
      <vt:lpstr>DEPRECIATION</vt:lpstr>
      <vt:lpstr>Charging of Depreciation in case of Revaluation of assets</vt:lpstr>
      <vt:lpstr>Charging of Depreciation in case of Revaluation of assets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CRUCIAL ISSUES RELATING TO NEW COMPANY BILL 2011</dc:title>
  <dc:creator>CS SUPREET</dc:creator>
  <cp:lastModifiedBy>radhika</cp:lastModifiedBy>
  <cp:revision>603</cp:revision>
  <dcterms:created xsi:type="dcterms:W3CDTF">2006-08-16T00:00:00Z</dcterms:created>
  <dcterms:modified xsi:type="dcterms:W3CDTF">2015-06-22T11:35:02Z</dcterms:modified>
</cp:coreProperties>
</file>