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8" r:id="rId1"/>
  </p:sldMasterIdLst>
  <p:notesMasterIdLst>
    <p:notesMasterId r:id="rId8"/>
  </p:notesMasterIdLst>
  <p:handoutMasterIdLst>
    <p:handoutMasterId r:id="rId9"/>
  </p:handoutMasterIdLst>
  <p:sldIdLst>
    <p:sldId id="256" r:id="rId2"/>
    <p:sldId id="651" r:id="rId3"/>
    <p:sldId id="653" r:id="rId4"/>
    <p:sldId id="654" r:id="rId5"/>
    <p:sldId id="655" r:id="rId6"/>
    <p:sldId id="294" r:id="rId7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4558" autoAdjust="0"/>
    <p:restoredTop sz="94709" autoAdjust="0"/>
  </p:normalViewPr>
  <p:slideViewPr>
    <p:cSldViewPr>
      <p:cViewPr varScale="1">
        <p:scale>
          <a:sx n="66" d="100"/>
          <a:sy n="66" d="100"/>
        </p:scale>
        <p:origin x="-2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36048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80A35-6BD8-4846-A990-9965F37B8F5C}" type="datetimeFigureOut">
              <a:rPr lang="en-US" smtClean="0"/>
              <a:pPr/>
              <a:t>9/15/2015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8E5B4-335D-44DB-9D38-DE6C1DD565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937" y="0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DF3852-5CEE-4B7F-8778-B75C3A6198BF}" type="datetimeFigureOut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698500"/>
            <a:ext cx="46561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166" y="4421188"/>
            <a:ext cx="5642932" cy="4189412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937" y="8842375"/>
            <a:ext cx="3055716" cy="465138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521432-6AA5-4D80-A4A8-7498F17D46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88F578-4A1F-44E9-A02F-6F46B6BD2B6A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DACD1B-C0B2-4DEA-8ACE-5AC27391D1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35EED-1F7F-4C5A-A104-E5ABDA54AFF0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E5AB1-2ECE-4084-83D0-EFEEB541EA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D7084-810D-4D54-B075-34FEE5C60D7A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40D7-412F-421F-954C-24C1F6DAE9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FADB17-C2B1-46C5-8069-E15EFFB111DF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0115F-3D79-466E-9D6C-2D7CC1276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505C2-8A28-4A17-8888-B3ACC7A7604A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1138504-B1C7-4D0C-A730-D936D0003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67CBDEF-803D-4406-B359-E5319BE8E7C1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2B31248-F7B4-49F3-A2C5-5342369935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351402-E766-47A5-91EE-91ACE287D25C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3799E3B-BEB3-4E25-9324-F489F22F7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071BE-3CFC-4814-A43E-93B4C80948B3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EFCA9-468D-41A9-8B96-27DB2C7D43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F2F5C-1F84-4CC4-BDB9-AA4F62867C66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6683A0A-D0A5-4742-83C7-CAE603735F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32A6E-1B21-4CB0-91ED-987B3E258AA9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2DA61-7A28-4B6A-8844-2E83AAEE1E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28D1704-B68A-4D4D-B607-685D2764B0A7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5392FA5-DFD0-4F7E-AD6E-4A6BADDDA8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5B8DA6B-278A-4053-B9C3-9FDB42A73C64}" type="datetime1">
              <a:rPr lang="en-US"/>
              <a:pPr>
                <a:defRPr/>
              </a:pPr>
              <a:t>9/15/2015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Saxena &amp; Saxena Law Chambers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8FCB24-EBD6-403B-A791-B40B91A1D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05" r:id="rId2"/>
    <p:sldLayoutId id="2147483810" r:id="rId3"/>
    <p:sldLayoutId id="2147483811" r:id="rId4"/>
    <p:sldLayoutId id="2147483812" r:id="rId5"/>
    <p:sldLayoutId id="2147483806" r:id="rId6"/>
    <p:sldLayoutId id="2147483813" r:id="rId7"/>
    <p:sldLayoutId id="2147483807" r:id="rId8"/>
    <p:sldLayoutId id="2147483814" r:id="rId9"/>
    <p:sldLayoutId id="2147483808" r:id="rId10"/>
    <p:sldLayoutId id="2147483815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2743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OMPANIES ACT,2013</a:t>
            </a: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33800"/>
            <a:ext cx="7772400" cy="3124200"/>
          </a:xfrm>
        </p:spPr>
        <p:txBody>
          <a:bodyPr>
            <a:noAutofit/>
          </a:bodyPr>
          <a:lstStyle/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Adv.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Arun</a:t>
            </a: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4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Saxena &amp; Saxena Law Chambers</a:t>
            </a:r>
            <a:endParaRPr lang="en-US" sz="24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Advocates &amp; </a:t>
            </a:r>
            <a:r>
              <a:rPr lang="en-US" sz="2000" b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Attoneys</a:t>
            </a:r>
            <a:endParaRPr lang="en-US" sz="20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603-604, New Delhi House</a:t>
            </a:r>
          </a:p>
          <a:p>
            <a:pPr marL="2281238" indent="-3175" eaLnBrk="1" fontAlgn="auto" hangingPunct="1">
              <a:spcAft>
                <a:spcPts val="0"/>
              </a:spcAft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27, </a:t>
            </a:r>
            <a:r>
              <a:rPr lang="en-US" sz="2000" b="1" dirty="0" err="1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Barakhamba</a:t>
            </a: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Road,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New Delhi – 110 001.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Mob.: 9810037364</a:t>
            </a:r>
          </a:p>
          <a:p>
            <a:pPr marL="2281238" indent="-3175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E-mail : </a:t>
            </a:r>
            <a:r>
              <a:rPr lang="en-US" sz="1800" b="1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advisor@sslclegal.in</a:t>
            </a:r>
            <a:endParaRPr lang="en-US" sz="18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en-US" sz="18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696200" cy="3810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OPPRESSION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AND 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MIS-MANAGEMENT</a:t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4000" b="1" cap="none" dirty="0" smtClean="0">
                <a:solidFill>
                  <a:schemeClr val="bg1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en-US" sz="3600" u="sng" cap="none" dirty="0" smtClean="0">
              <a:solidFill>
                <a:srgbClr val="17375E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OPPRESSION &amp; MIS-MANAGEMENT</a:t>
            </a:r>
          </a:p>
          <a:p>
            <a:pPr algn="just" eaLnBrk="1" hangingPunct="1">
              <a:buNone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Eligibility:-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Members of Shareholders [Section 241(1)]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&lt; 100 members or not &lt; 1/10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number of members (whichever is less)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Not &lt; 1/10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issued share capital on which applicant has paid all calls.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not having share capital not &lt; 1/5</a:t>
            </a:r>
            <a:r>
              <a:rPr lang="en-US" sz="1900" baseline="30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</a:t>
            </a: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total number of members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may waive all or any of the condition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Shares held in joint name shall be counted only one member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By Central Government [Section 241(2)]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has opinion that affairs of company are being conducted in the manner prejudicial in the interest of company </a:t>
            </a: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3820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22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 of Tribunal [Section 242 (402, 403, 404)] :</a:t>
            </a:r>
          </a:p>
          <a:p>
            <a:pPr algn="just" eaLnBrk="1" hangingPunct="1">
              <a:buNone/>
            </a:pPr>
            <a:endParaRPr lang="en-US" sz="2200" u="sng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opinion that affairs of the company are being conducted in a manner prejudicial or oppressive to any member or prejudicial to public interest and 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Winding up ………. Unfairly prejudice such member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22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Tribunal may pass following orders :-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Regulation of conduct of affairs of company in future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Purchase of shares of one member by other members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If purchase of shares by company then reduction of capital</a:t>
            </a:r>
          </a:p>
          <a:p>
            <a:pPr lvl="1" algn="just" eaLnBrk="1" hangingPunct="1">
              <a:buFont typeface="Wingdings" pitchFamily="2" charset="2"/>
              <a:buChar char="q"/>
            </a:pPr>
            <a:r>
              <a:rPr lang="en-US" sz="19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Restriction on allotments or transfer of shares. </a:t>
            </a:r>
          </a:p>
          <a:p>
            <a:pPr lvl="1" algn="just" eaLnBrk="1" hangingPunct="1">
              <a:buNone/>
            </a:pPr>
            <a:endParaRPr lang="en-US" sz="20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20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24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990600"/>
          </a:xfrm>
        </p:spPr>
        <p:txBody>
          <a:bodyPr/>
          <a:lstStyle/>
          <a:p>
            <a:pPr eaLnBrk="1" hangingPunct="1"/>
            <a:endParaRPr lang="en-US" sz="2800" b="1" dirty="0" smtClean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458200" cy="5029200"/>
          </a:xfrm>
        </p:spPr>
        <p:txBody>
          <a:bodyPr/>
          <a:lstStyle/>
          <a:p>
            <a:pPr algn="just" eaLnBrk="1" hangingPunct="1">
              <a:buNone/>
            </a:pPr>
            <a:r>
              <a:rPr lang="en-US" sz="1800" u="sng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Power of Tribunal [Section 242 (402, 403, 404)]  cont….: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Termination, setting aside or modification of any agreement between company and MD or Director or company or any other person (opportunity to parties be given).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Setting aside of any transfer, delivery of goods, payment, execution or other act relating to property within 3 months before the date of application.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Removal of MD / Director / Managers.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Recovery of undue gain made by MD / Director/Manager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err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Utilisation</a:t>
            </a: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of such recovery including for investor education and projection fund or to identifiable victim.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Manner in which MD / Director/Manager be appointed after order for removing existing MD / Director/Manager.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Appointment of  such member of persons as Director who shall report to Tribunal .</a:t>
            </a:r>
          </a:p>
          <a:p>
            <a:pPr algn="just" eaLnBrk="1" hangingPunct="1">
              <a:buFont typeface="Wingdings" pitchFamily="2" charset="2"/>
              <a:buChar char="q"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Imposition </a:t>
            </a:r>
            <a:r>
              <a:rPr lang="en-US" sz="18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of cost. </a:t>
            </a: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lvl="1" algn="just" eaLnBrk="1" hangingPunct="1">
              <a:buNone/>
            </a:pPr>
            <a:r>
              <a:rPr lang="en-US" sz="1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</a:t>
            </a:r>
          </a:p>
          <a:p>
            <a:pPr algn="just" eaLnBrk="1" hangingPunct="1">
              <a:buFont typeface="Wingdings" pitchFamily="2" charset="2"/>
              <a:buChar char="v"/>
            </a:pPr>
            <a:endParaRPr lang="en-US" sz="180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EF13B31-CB1B-4E5A-83C5-508559770EAE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1269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914400" y="6492875"/>
            <a:ext cx="82296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Content Placeholder 2"/>
          <p:cNvSpPr>
            <a:spLocks noGrp="1"/>
          </p:cNvSpPr>
          <p:nvPr>
            <p:ph idx="4294967295"/>
          </p:nvPr>
        </p:nvSpPr>
        <p:spPr>
          <a:xfrm>
            <a:off x="0" y="2133600"/>
            <a:ext cx="8229600" cy="39925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660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THANK YOU</a:t>
            </a:r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8B70B9-3859-447F-9751-AB87C19267D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  <p:sp>
        <p:nvSpPr>
          <p:cNvPr id="84996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609600" y="6248400"/>
            <a:ext cx="8077200" cy="365125"/>
          </a:xfrm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/>
              <a:t>Saxena &amp; Saxena Law Chambers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2705</TotalTime>
  <Words>396</Words>
  <Application>Microsoft Office PowerPoint</Application>
  <PresentationFormat>On-screen Show (4:3)</PresentationFormat>
  <Paragraphs>54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Median</vt:lpstr>
      <vt:lpstr>             COMPANIES ACT,2013  </vt:lpstr>
      <vt:lpstr>             OPPRESSION  AND  MIS-MANAGEMENT   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CRUCIAL ISSUES RELATING TO NEW COMPANY BILL 2011</dc:title>
  <dc:creator>CS SUPREET</dc:creator>
  <cp:lastModifiedBy>radhika</cp:lastModifiedBy>
  <cp:revision>361</cp:revision>
  <dcterms:created xsi:type="dcterms:W3CDTF">2006-08-16T00:00:00Z</dcterms:created>
  <dcterms:modified xsi:type="dcterms:W3CDTF">2015-09-15T06:17:45Z</dcterms:modified>
</cp:coreProperties>
</file>