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04" r:id="rId3"/>
    <p:sldId id="503" r:id="rId4"/>
    <p:sldId id="610" r:id="rId5"/>
    <p:sldId id="518" r:id="rId6"/>
    <p:sldId id="611" r:id="rId7"/>
    <p:sldId id="606" r:id="rId8"/>
    <p:sldId id="519" r:id="rId9"/>
    <p:sldId id="612" r:id="rId10"/>
    <p:sldId id="521" r:id="rId11"/>
    <p:sldId id="524" r:id="rId12"/>
    <p:sldId id="525" r:id="rId13"/>
    <p:sldId id="522" r:id="rId14"/>
    <p:sldId id="608" r:id="rId15"/>
    <p:sldId id="523" r:id="rId16"/>
    <p:sldId id="614" r:id="rId17"/>
    <p:sldId id="615" r:id="rId18"/>
    <p:sldId id="294" r:id="rId19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0A35-6BD8-4846-A990-9965F37B8F5C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E5B4-335D-44DB-9D38-DE6C1DD5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166" y="4421188"/>
            <a:ext cx="5642932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OMPANIES ACT,2013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31242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 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Arun Saxena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 &amp; Saxena Law Chambers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Advocates &amp; Attorneys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603-604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New Delhi House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Barakhamba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Road,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</a:t>
            </a: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advisor@sslclegal.in</a:t>
            </a:r>
            <a:endParaRPr lang="en-US" sz="18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Appointment of Interim Administrator (Section 256)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fix date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hearing within 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 days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the receipt of application.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date of hearing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not be later than 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90 days from the date of receipt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application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first date of hearing Tribunal may 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appoint interim Administrator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to:  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hold meetings of creditors within 45 days from the date of appointment.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consider whether it is possible to revive or rehabilitate the sick company?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submit his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 to Tribunal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within 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 days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the date of order.  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case no scheme is filed by company, Tribunal may direct the Interim Administrator to takeover the management of the company. </a:t>
            </a: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Committee of Creditors (Section 257)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Interim Administrator shall appoint a committee of creditors (not more than 7 in number).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Representatives of each class of creditors should be represented.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Interim Administrator shall decide the procedure to be followed for meetings.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Interim Administrator may direct any Promoter, Director, KMPs to attend any meeting and to furnish all the information, as required. </a:t>
            </a: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ORDER OF TRIBUNAL (Section 258)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2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Order of Tribunal on the date of hearing fixed</a:t>
            </a:r>
          </a:p>
          <a:p>
            <a:pPr algn="just" eaLnBrk="1" hangingPunct="1">
              <a:buNone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the basis of report of Interim Administrator, Tribunal shall order for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Proceedings for winding up of company be initiated or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appoint Company Administrator for the company to prepare scheme of Revival &amp; Rehabilitation.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may direct the company administrator to take over the assets and management of the company. </a:t>
            </a:r>
          </a:p>
          <a:p>
            <a:pPr algn="just" eaLnBrk="1" hangingPunct="1">
              <a:buNone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Administrator may with the approval of Tribunal take services of experts.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Powers &amp; Duties of Company Administrator (Section 260)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prepare:  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Inventory of assets / liabilities.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Inventory of books and accounts and other records.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 of shareholders, secured / unsecured creditors.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Valuation Report for shares / assets of the company.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Provisional accounts if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upto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date audit is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done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 of workmen with dues.  </a:t>
            </a: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Scheme of Revival &amp; Rehabilitation (Section 261)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administrator shall prepare scheme of Revival and Rehabilitation considering the scheme filed by company (in existing act operating agency)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Scheme shall provide following:  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Financial restructuring of sick company. 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Change in management or taking over of Management of sick co.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Amalgamation of sick company with any other company  or any other company with sick company. 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Takeover of sick company by solvent company.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Sale or lease of part or whole of Assets or business of sick co.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Rationalization of Managerial Personnel, supervisor, staff, workmen in accordance with law.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Repayment and rescheduling or restructuring of debts and obligation of sick co. to any of its creditors or class of creditors.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Approval of Scheme (Section 262)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revival and rehabilitation scheme, prepared by company administration shall be approved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atleast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by: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3/4</a:t>
            </a:r>
            <a:r>
              <a:rPr lang="en-US" sz="19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secured 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creditors and</a:t>
            </a:r>
            <a:endParaRPr lang="en-US" sz="19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1/4</a:t>
            </a:r>
            <a:r>
              <a:rPr lang="en-US" sz="19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unsecured creditors</a:t>
            </a:r>
          </a:p>
          <a:p>
            <a:pPr lvl="1" algn="just" eaLnBrk="1" hangingPunct="1">
              <a:buFont typeface="Wingdings" pitchFamily="2" charset="2"/>
              <a:buChar char="v"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scheme involves amalgamation of sick company with other company, approval in General Meeting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both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companies also required.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approved:-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scheme shall be submitted to Tribunal within 60 days from the appointment (extendable to 120 days).</a:t>
            </a:r>
          </a:p>
          <a:p>
            <a:pPr lvl="1" algn="just" eaLnBrk="1" hangingPunct="1">
              <a:buFont typeface="Wingdings" pitchFamily="2" charset="2"/>
              <a:buChar char="v"/>
            </a:pPr>
            <a:endParaRPr lang="en-US" sz="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shall send scheme to company, company administrator, other company (in case of amalgamation).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Approval of Scheme (Section 262)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4267200"/>
          </a:xfrm>
        </p:spPr>
        <p:txBody>
          <a:bodyPr/>
          <a:lstStyle/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may direct to publish draft scheme in newspaper for suggestion / objection within such period as Tribunal may specify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 algn="just" eaLnBrk="1" hangingPunct="1">
              <a:buFont typeface="Wingdings" pitchFamily="2" charset="2"/>
              <a:buChar char="v"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Complete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draft scheme shall be kept at registered office. 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shall pass the order after considering the suggestion, within 60 days from the receipt of suggestions. 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Copy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sanctioned scheme shall be filed with ROC within 30 days from the date of receipt of copy of order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 algn="just" eaLnBrk="1" hangingPunct="1">
              <a:buFont typeface="Wingdings" pitchFamily="2" charset="2"/>
              <a:buChar char="v"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sanctioned scheme shall be final and binding on company, employees, creditors, shareholders and guarantors and transferee company ( if any).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Approval of Scheme (Section 262)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820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scheme is not approved Company Administrator shall report to Tribunal within 15 days and Tribunal shall pass the order for winding up.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96200" cy="3810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REVIVAL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REHABILITATION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SICK COMPANY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924800" cy="3200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Jurisdiction with </a:t>
            </a:r>
          </a:p>
          <a:p>
            <a:pPr algn="ctr" eaLnBrk="1" hangingPunct="1">
              <a:buNone/>
            </a:pP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NCLT </a:t>
            </a:r>
          </a:p>
          <a:p>
            <a:pPr algn="ctr" eaLnBrk="1" hangingPunct="1">
              <a:buNone/>
            </a:pP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instead of </a:t>
            </a:r>
          </a:p>
          <a:p>
            <a:pPr algn="ctr" eaLnBrk="1" hangingPunct="1">
              <a:buNone/>
            </a:pP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BIFAR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JURISDICTION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Determination of Sickness (Section 253)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kind of company can be declared as sick, not only industrial undertaking.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on the basis of erosion of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networth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company fails to pay 50% or more of outstanding of secured creditors within 30 days from the service of notice of demand.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Such creditors can apply to Tribunal.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can also apply for sickness.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Determination of Sickness (Section 253)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Such creditors or company can apply to Tribunal 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stay of any proceeding of the winding up </a:t>
            </a:r>
            <a:r>
              <a:rPr lang="en-US" sz="21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execution against any property and assets of the 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</a:t>
            </a:r>
            <a:r>
              <a:rPr lang="en-US" sz="21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appointment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receiver.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suit for recovery of any money or for the enforcement of any security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against the company shall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lie or be processed with. </a:t>
            </a:r>
          </a:p>
          <a:p>
            <a:pPr lvl="1" algn="just" eaLnBrk="1" hangingPunct="1">
              <a:buFont typeface="Wingdings" pitchFamily="2" charset="2"/>
              <a:buChar char="v"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Determination of Sickness (Section 253)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lvl="1" algn="just" eaLnBrk="1" hangingPunct="1">
              <a:buFont typeface="Wingdings" pitchFamily="2" charset="2"/>
              <a:buChar char="v"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any application is pending for declaration of sickness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shall not dispose off any property / asset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shall not take any action likely to prejudice the interest of the creditors.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Determination of Sickness (Section 253)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382000" cy="4876800"/>
          </a:xfrm>
        </p:spPr>
        <p:txBody>
          <a:bodyPr/>
          <a:lstStyle/>
          <a:p>
            <a:pPr lvl="1"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shall give 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notice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company for not less than 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30 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days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represent.</a:t>
            </a:r>
          </a:p>
          <a:p>
            <a:pPr lvl="1" algn="just" eaLnBrk="1" hangingPunct="1">
              <a:buFont typeface="Wingdings" pitchFamily="2" charset="2"/>
              <a:buChar char="v"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Tribunal shall 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order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on the application within </a:t>
            </a:r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 days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whether company is sick or not.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Revival &amp; Rehabilitation (Section 254)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Application for revival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company / creditor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within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 days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from the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date of order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determination of sickness.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Reference to tribunal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abate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secured creditors (3/4</a:t>
            </a:r>
            <a:r>
              <a:rPr lang="en-US" sz="2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value) have taken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measure to recover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secured debts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against the company u/s 13(4) of the SERFASI Act.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reference will be made if secured creditors (3/4</a:t>
            </a:r>
            <a:r>
              <a:rPr lang="en-US" sz="24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value) have taken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measures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recovery of debts against the company u/s 13(4) of the SERFASI Act.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Revival &amp; Rehabilitation (Section 254)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financial assets have been acquired by a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scrutinization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company under SARFAESI Act, consent of such agency shall be attached with Application.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Application shall be supported by: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Audited financial statement.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Scheme for revival and rehabilitation. </a:t>
            </a:r>
          </a:p>
          <a:p>
            <a:pPr lvl="1"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Declaration for no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scheme (if no scheme is prepared).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</TotalTime>
  <Words>1202</Words>
  <Application>Microsoft Office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             COMPANIES ACT,2013  </vt:lpstr>
      <vt:lpstr>            REVIVAL  AND REHABILITATION  OF  SICK COMPANY </vt:lpstr>
      <vt:lpstr>Slide 3</vt:lpstr>
      <vt:lpstr>Determination of Sickness (Section 253)</vt:lpstr>
      <vt:lpstr>Determination of Sickness (Section 253)</vt:lpstr>
      <vt:lpstr>Determination of Sickness (Section 253)</vt:lpstr>
      <vt:lpstr>Determination of Sickness (Section 253)</vt:lpstr>
      <vt:lpstr>Revival &amp; Rehabilitation (Section 254)</vt:lpstr>
      <vt:lpstr>Revival &amp; Rehabilitation (Section 254)</vt:lpstr>
      <vt:lpstr>Appointment of Interim Administrator (Section 256)</vt:lpstr>
      <vt:lpstr>Committee of Creditors (Section 257)</vt:lpstr>
      <vt:lpstr>ORDER OF TRIBUNAL (Section 258)</vt:lpstr>
      <vt:lpstr>Powers &amp; Duties of Company Administrator (Section 260)</vt:lpstr>
      <vt:lpstr>Scheme of Revival &amp; Rehabilitation (Section 261)</vt:lpstr>
      <vt:lpstr>Approval of Scheme (Section 262)</vt:lpstr>
      <vt:lpstr>Approval of Scheme (Section 262)</vt:lpstr>
      <vt:lpstr>Approval of Scheme (Section 262)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radhika</cp:lastModifiedBy>
  <cp:revision>363</cp:revision>
  <dcterms:created xsi:type="dcterms:W3CDTF">2006-08-16T00:00:00Z</dcterms:created>
  <dcterms:modified xsi:type="dcterms:W3CDTF">2015-06-01T06:11:49Z</dcterms:modified>
</cp:coreProperties>
</file>